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8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F465B-D295-497B-A057-EC884212EDD8}" type="datetimeFigureOut">
              <a:rPr lang="es-CO" smtClean="0"/>
              <a:pPr/>
              <a:t>18/05/2010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90709-80FD-4EF4-85E9-C742A87C8EC9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venetianmasks.us/images/murano_venetian_masks_500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09973">
            <a:off x="5959048" y="406899"/>
            <a:ext cx="1689641" cy="2428859"/>
          </a:xfrm>
          <a:prstGeom prst="rect">
            <a:avLst/>
          </a:prstGeom>
          <a:noFill/>
        </p:spPr>
      </p:pic>
      <p:pic>
        <p:nvPicPr>
          <p:cNvPr id="6" name="Picture 2" descr="http://images.buycostumes.com/mgen/merchandiser/17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5001">
            <a:off x="485895" y="1200282"/>
            <a:ext cx="2143140" cy="2143140"/>
          </a:xfrm>
          <a:prstGeom prst="rect">
            <a:avLst/>
          </a:prstGeom>
          <a:noFill/>
        </p:spPr>
      </p:pic>
      <p:pic>
        <p:nvPicPr>
          <p:cNvPr id="5" name="Picture 2" descr="http://www.photo-desktop.com/carnival/wallpaper-carnival-mask-pdi-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24378">
            <a:off x="5930992" y="4490636"/>
            <a:ext cx="2428892" cy="1821669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0" y="285728"/>
            <a:ext cx="9144000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Kristen ITC" pitchFamily="66" charset="0"/>
              </a:rPr>
              <a:t>These are Some of the Masks that I will be Using for my Art Project…</a:t>
            </a:r>
            <a:endParaRPr lang="en-US" sz="8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Kristen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buycostumes.com/mgen/merchandiser/17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0"/>
            <a:ext cx="6858016" cy="6858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enetianmasks.us/images/murano_venetian_masks_500n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90804" y="-1176513"/>
            <a:ext cx="6357959" cy="9139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photo-desktop.com/carnival/wallpaper-carnival-mask-pdi-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3126</TotalTime>
  <Words>16</Words>
  <Application>Microsoft Office PowerPoint</Application>
  <PresentationFormat>Presentación en pantalla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Naty</dc:creator>
  <cp:lastModifiedBy>Naty</cp:lastModifiedBy>
  <cp:revision>75</cp:revision>
  <dcterms:created xsi:type="dcterms:W3CDTF">2010-05-14T23:02:29Z</dcterms:created>
  <dcterms:modified xsi:type="dcterms:W3CDTF">2010-05-18T23:26:12Z</dcterms:modified>
</cp:coreProperties>
</file>